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1" r:id="rId4"/>
    <p:sldId id="259" r:id="rId5"/>
    <p:sldId id="257" r:id="rId6"/>
    <p:sldId id="258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9CE"/>
    <a:srgbClr val="33CC33"/>
    <a:srgbClr val="9FC0E5"/>
    <a:srgbClr val="6EBF69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F0D5A-52BD-41BD-AD35-79A9EACA9C78}" v="153" dt="2024-05-17T15:11:54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7608-C741-46E0-BD0E-537CA6254E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DE9A6-871E-49F1-8ED9-F44C8AA8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DE9A6-871E-49F1-8ED9-F44C8AA86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9C02-75A2-6649-5A28-C749A79CB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719DA-921D-8A13-A792-DCCD4F0BE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A5FFF-07FC-17DF-6C93-07EABC13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8F676-7A82-EC90-3998-2F8D5424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20BB-40D9-8C33-F49E-9295F77F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6804-A36F-9717-1BD9-BC2E1620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77AE9-8AAE-B79D-E686-7D65F050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A7878-BB29-9448-064E-3EDDF27F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0D0A7-4B23-E34A-C5B6-29F789A6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E52DE-81E2-BE21-4C02-46F5216F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A270E-0FAE-EE39-AB19-13B7B9D85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D6ADA-1AC0-F81C-4448-BA4509B4D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47DD-540F-3FE8-83B4-78B2000C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2ED6D-885D-FA2D-8309-46C27AF8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72EC-3A30-8E95-511D-D90A6631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4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7DA0-98EB-B933-A3A0-D529FA47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A9868-A189-2524-D353-0B2D90C1B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BCC6-1C2F-9E19-E61E-F028328C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722E-CE37-C2C3-6C12-F25F617D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57FFB-51C7-F8CE-DF0C-13091577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8CA0-364A-F32D-1794-43DAC0DC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1A4C1-7E5F-06AD-A908-DAF0D635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4EB66-1544-F227-E9EC-915D84FA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B07D9-8BC6-E811-CBFB-6EE5C419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5B600-A686-9272-E915-C6A2E85B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99D3-AD7A-DE83-9653-DDA775B6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2F6F-5269-C23F-8831-D0832EBBB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A7E74-AC35-220A-1135-BCD86276E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555E-A5E9-8B0B-6DDA-E511B6F8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1426E-AFA7-A347-D4AE-8534BAB8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5CC9D-2366-07E9-26B1-4A95396B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C3F4-72FF-6E67-2C9D-19D66D22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5AA32-3008-BBE0-9C80-D01082C33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3506D-603F-48A1-CABA-BAEDB3F9E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17CBB-9A4F-14C3-22FD-975E13F2A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DA32A-F801-3795-3978-A985E87A2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0AEEF-AFC3-CAEE-A050-4F82D093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63AD3-43CC-8E93-158E-37C2BF94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3273C-A65C-20EB-0EA5-34A4BC00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BF8E-4369-6561-E565-2530F7C3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DB953-9271-A56F-3538-DA829462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FA3FA-C8AC-9B9F-9F76-45CD180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D9BB7-640D-91C5-60F3-81CA86A0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0AA6F-87EE-0DF4-9F0E-191F1519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38BE9-8538-3DDB-FB92-F56CAD09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9C97-1222-98FE-0CA7-AA7E1477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62D6-14EE-0CBE-6836-F764E224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9B32-606E-47A3-9141-92BD4BE6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5F2F3-6AE6-30D9-D45E-065D65351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A517D-BFEE-56D6-75EF-AD79D4CD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FFE19-55E9-E784-7CFE-C4BEF302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700AC-2D70-9BC3-5552-54892698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19C3-54C2-687A-6BB8-137B7205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EA05F-C802-1A7D-EFAA-EDE13CC3D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0F8B4-1921-1DD9-35AC-6B35CAA3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AE40-541D-8CBB-51EF-006296E9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30AE6-1871-2E15-7E09-679D8173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9EB95-3410-43AF-A0D5-D3BA38A3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2A0FE-C7F6-599A-6EE2-9BD50D9A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EE98-FDC2-2F6D-BA7C-BC903F35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ACD2-71E6-7476-77BE-08FD5EF41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0B6AF5-FDD7-4436-8A8B-27C9CC8185BC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7F45-BDDF-BA13-C3E8-79F55CEF0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2EBE-7480-7066-2AE7-08786DDB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7D2DB-DBAB-45F2-AA66-C66A42A1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FA58-9501-80DF-CA14-A5CD4E1CA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042" y="290513"/>
            <a:ext cx="7644063" cy="917241"/>
          </a:xfrm>
          <a:solidFill>
            <a:srgbClr val="9FC0E5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Hard Western" panose="02000500000000000000" pitchFamily="2" charset="0"/>
              </a:rPr>
            </a:br>
            <a:br>
              <a:rPr lang="en-US" dirty="0">
                <a:latin typeface="Hard Western" panose="02000500000000000000" pitchFamily="2" charset="0"/>
              </a:rPr>
            </a:br>
            <a:br>
              <a:rPr lang="en-US" dirty="0">
                <a:latin typeface="Hard Western" panose="02000500000000000000" pitchFamily="2" charset="0"/>
              </a:rPr>
            </a:br>
            <a:br>
              <a:rPr lang="en-US" dirty="0">
                <a:latin typeface="Hard Western" panose="02000500000000000000" pitchFamily="2" charset="0"/>
              </a:rPr>
            </a:br>
            <a:br>
              <a:rPr lang="en-US" dirty="0">
                <a:latin typeface="Hard Western" panose="02000500000000000000" pitchFamily="2" charset="0"/>
              </a:rPr>
            </a:br>
            <a:r>
              <a:rPr lang="en-US" dirty="0">
                <a:latin typeface="Hard Western" panose="02000500000000000000" pitchFamily="2" charset="0"/>
              </a:rPr>
              <a:t>Beaver Festival XV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070E1-6091-8285-0DE4-3EC4BCCB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9470"/>
            <a:ext cx="9144000" cy="1655762"/>
          </a:xfrm>
        </p:spPr>
        <p:txBody>
          <a:bodyPr/>
          <a:lstStyle/>
          <a:p>
            <a:r>
              <a:rPr lang="en-US" dirty="0"/>
              <a:t>PRMCC</a:t>
            </a:r>
          </a:p>
        </p:txBody>
      </p:sp>
    </p:spTree>
    <p:extLst>
      <p:ext uri="{BB962C8B-B14F-4D97-AF65-F5344CB8AC3E}">
        <p14:creationId xmlns:p14="http://schemas.microsoft.com/office/powerpoint/2010/main" val="99285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in a parade&#10;&#10;Description automatically generated">
            <a:extLst>
              <a:ext uri="{FF2B5EF4-FFF2-40B4-BE49-F238E27FC236}">
                <a16:creationId xmlns:a16="http://schemas.microsoft.com/office/drawing/2014/main" id="{760D6EA7-7588-35E4-9382-02267132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71650" y="180060"/>
            <a:ext cx="10439499" cy="7032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FD3D9-D670-DAFB-21FF-7F7ACBE02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129" y="64300"/>
            <a:ext cx="6395991" cy="72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ign with fish on it&#10;&#10;Description automatically generated">
            <a:extLst>
              <a:ext uri="{FF2B5EF4-FFF2-40B4-BE49-F238E27FC236}">
                <a16:creationId xmlns:a16="http://schemas.microsoft.com/office/drawing/2014/main" id="{1C7ABFB7-966A-DB35-B520-0DCBD6EFB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2498" y="3154675"/>
            <a:ext cx="4072853" cy="4121124"/>
          </a:xfrm>
          <a:prstGeom prst="rect">
            <a:avLst/>
          </a:prstGeom>
        </p:spPr>
      </p:pic>
      <p:pic>
        <p:nvPicPr>
          <p:cNvPr id="5" name="Picture 4" descr="A green van with a green cover on it&#10;&#10;Description automatically generated">
            <a:extLst>
              <a:ext uri="{FF2B5EF4-FFF2-40B4-BE49-F238E27FC236}">
                <a16:creationId xmlns:a16="http://schemas.microsoft.com/office/drawing/2014/main" id="{780C3734-B48C-A0C7-06C9-879836554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79" r="-26037"/>
          <a:stretch/>
        </p:blipFill>
        <p:spPr>
          <a:xfrm>
            <a:off x="8932498" y="-194936"/>
            <a:ext cx="4837223" cy="3288832"/>
          </a:xfrm>
          <a:prstGeom prst="rect">
            <a:avLst/>
          </a:prstGeom>
        </p:spPr>
      </p:pic>
      <p:pic>
        <p:nvPicPr>
          <p:cNvPr id="9" name="Picture 8" descr="A group of people looking at a display of fish&#10;&#10;Description automatically generated">
            <a:extLst>
              <a:ext uri="{FF2B5EF4-FFF2-40B4-BE49-F238E27FC236}">
                <a16:creationId xmlns:a16="http://schemas.microsoft.com/office/drawing/2014/main" id="{97473E4D-3157-68CA-F01A-41C89DB72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3873" y="-605790"/>
            <a:ext cx="9240047" cy="76580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erson painting on the ground&#10;&#10;Description automatically generated">
            <a:extLst>
              <a:ext uri="{FF2B5EF4-FFF2-40B4-BE49-F238E27FC236}">
                <a16:creationId xmlns:a16="http://schemas.microsoft.com/office/drawing/2014/main" id="{8D41FB8F-4553-DD4F-AC60-792C64852E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4" name="Picture 3" descr="A person sitting on the ground drawing on the ground&#10;&#10;Description automatically generated">
            <a:extLst>
              <a:ext uri="{FF2B5EF4-FFF2-40B4-BE49-F238E27FC236}">
                <a16:creationId xmlns:a16="http://schemas.microsoft.com/office/drawing/2014/main" id="{5F5358D6-C5D0-49E7-BF04-052691ADA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3" name="Picture 2" descr="A person painting on the ground&#10;&#10;Description automatically generated">
            <a:extLst>
              <a:ext uri="{FF2B5EF4-FFF2-40B4-BE49-F238E27FC236}">
                <a16:creationId xmlns:a16="http://schemas.microsoft.com/office/drawing/2014/main" id="{5742E2B0-DDAF-11A1-6F7C-FC66B2784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nging under a white tent&#10;&#10;Description automatically generated">
            <a:extLst>
              <a:ext uri="{FF2B5EF4-FFF2-40B4-BE49-F238E27FC236}">
                <a16:creationId xmlns:a16="http://schemas.microsoft.com/office/drawing/2014/main" id="{B1C6C87F-3103-06F3-02BC-1415C3A48E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05"/>
          <a:stretch/>
        </p:blipFill>
        <p:spPr>
          <a:xfrm>
            <a:off x="4896607" y="278902"/>
            <a:ext cx="6931377" cy="63001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81BDF-1F88-EA2C-1C9B-347D9A41A1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15" y="3672085"/>
            <a:ext cx="4247885" cy="2776841"/>
          </a:xfrm>
          <a:prstGeom prst="rect">
            <a:avLst/>
          </a:prstGeom>
        </p:spPr>
      </p:pic>
      <p:pic>
        <p:nvPicPr>
          <p:cNvPr id="11" name="Picture 10" descr="A group of people singing in a line&#10;&#10;Description automatically generated">
            <a:extLst>
              <a:ext uri="{FF2B5EF4-FFF2-40B4-BE49-F238E27FC236}">
                <a16:creationId xmlns:a16="http://schemas.microsoft.com/office/drawing/2014/main" id="{E314DD12-D86F-A8A3-CF62-475760411E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16" y="145146"/>
            <a:ext cx="4247885" cy="31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uzzle in a box&#10;&#10;Description automatically generated">
            <a:extLst>
              <a:ext uri="{FF2B5EF4-FFF2-40B4-BE49-F238E27FC236}">
                <a16:creationId xmlns:a16="http://schemas.microsoft.com/office/drawing/2014/main" id="{F4E433D0-9724-3DA5-22D7-3EB292253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D55CBC-54DC-96A1-C48D-6E87399D5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7974">
            <a:off x="835467" y="3035580"/>
            <a:ext cx="5841689" cy="306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BCAA1E-BDA9-9C68-876D-0AE071615F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191" y="1203965"/>
            <a:ext cx="4262606" cy="37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7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11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1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aper with text on it&#10;&#10;Description automatically generated">
            <a:extLst>
              <a:ext uri="{FF2B5EF4-FFF2-40B4-BE49-F238E27FC236}">
                <a16:creationId xmlns:a16="http://schemas.microsoft.com/office/drawing/2014/main" id="{F75D1B87-B86A-7FDF-E07B-2DA467CA5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21600000"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7" name="Picture 6" descr="A group of people at a street market&#10;&#10;Description automatically generated">
            <a:extLst>
              <a:ext uri="{FF2B5EF4-FFF2-40B4-BE49-F238E27FC236}">
                <a16:creationId xmlns:a16="http://schemas.microsoft.com/office/drawing/2014/main" id="{BF243DDA-662A-2FA9-31E6-131B5D2B1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5" name="Picture 4" descr="A child touching a fish in a tank&#10;&#10;Description automatically generated">
            <a:extLst>
              <a:ext uri="{FF2B5EF4-FFF2-40B4-BE49-F238E27FC236}">
                <a16:creationId xmlns:a16="http://schemas.microsoft.com/office/drawing/2014/main" id="{BD5A5B0D-49B9-5619-DC20-4C44433DC6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3" name="Picture 2" descr="A young child wearing a birthday hat&#10;&#10;Description automatically generated">
            <a:extLst>
              <a:ext uri="{FF2B5EF4-FFF2-40B4-BE49-F238E27FC236}">
                <a16:creationId xmlns:a16="http://schemas.microsoft.com/office/drawing/2014/main" id="{93BD991B-5A05-8F52-7E80-FE649D676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16200000">
            <a:off x="6043282" y="473824"/>
            <a:ext cx="5979074" cy="56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sign next to a pole&#10;&#10;Description automatically generated">
            <a:extLst>
              <a:ext uri="{FF2B5EF4-FFF2-40B4-BE49-F238E27FC236}">
                <a16:creationId xmlns:a16="http://schemas.microsoft.com/office/drawing/2014/main" id="{EB93050B-703A-F783-1948-FE2A0B8D9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Hard Western</vt:lpstr>
      <vt:lpstr>Office Theme</vt:lpstr>
      <vt:lpstr>     Beaver Festival XV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Beaver Festival XV</dc:title>
  <dc:creator>Heidi Perryman</dc:creator>
  <cp:lastModifiedBy>Heidi Perryman</cp:lastModifiedBy>
  <cp:revision>3</cp:revision>
  <dcterms:created xsi:type="dcterms:W3CDTF">2024-04-10T18:20:15Z</dcterms:created>
  <dcterms:modified xsi:type="dcterms:W3CDTF">2024-05-17T15:17:10Z</dcterms:modified>
</cp:coreProperties>
</file>